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400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>
        <p:scale>
          <a:sx n="77" d="100"/>
          <a:sy n="77" d="100"/>
        </p:scale>
        <p:origin x="-270" y="33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3135588"/>
            <a:ext cx="12192000" cy="27363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7245" y="198884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rgbClr val="F06510"/>
                </a:solidFill>
              </a:rPr>
              <a:t>2023</a:t>
            </a:r>
            <a:endParaRPr lang="en-US" sz="8000" b="1" dirty="0">
              <a:ln/>
              <a:solidFill>
                <a:srgbClr val="F0651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439816" y="692696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değil.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KURALLARI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Geçerli kimlik belgesi yanında olmayan öğrenciler sınava alınmayacaktır.</a:t>
            </a:r>
          </a:p>
          <a:p>
            <a:endParaRPr lang="tr-T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Öğrenciler sınava gelirken yanlarında geçerli kimlik ile en az iki adet koyu siyah ve yumuşak kurşun kalem, kalemtıraş ve leke bırakmayan yumuşak silgi bulunduracaktır.</a:t>
            </a:r>
          </a:p>
          <a:p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15 dakikadan sonra gelen öğrenciler sınava alınmaz.</a:t>
            </a:r>
          </a:p>
          <a:p>
            <a:endParaRPr lang="tr-T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Öğrenciler sınavın ilk 30 ve son 15 dakikasında sınav salonundan 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oluşturulmaktadır.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1844825"/>
            <a:ext cx="11449272" cy="2304256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 flipV="1">
            <a:off x="263352" y="1700807"/>
            <a:ext cx="11737304" cy="3888431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56992"/>
            <a:ext cx="1120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50502" cy="1494573"/>
            <a:chOff x="1062713" y="1924127"/>
            <a:chExt cx="1450502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7979" y="2285298"/>
              <a:ext cx="1325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/>
                <a:t>26 Mayıs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541003"/>
            <a:chOff x="3819636" y="1911987"/>
            <a:chExt cx="15356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04 Haziran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5394" y="1878795"/>
            <a:ext cx="1527662" cy="1589915"/>
            <a:chOff x="6755394" y="1878795"/>
            <a:chExt cx="1527662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5394" y="2268381"/>
              <a:ext cx="15276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26 Haziran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2023 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Giriş Belgesi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Metin kutusu 48"/>
          <p:cNvSpPr txBox="1"/>
          <p:nvPr/>
        </p:nvSpPr>
        <p:spPr>
          <a:xfrm>
            <a:off x="5236840" y="2511187"/>
            <a:ext cx="4362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/>
              <a:t>1. </a:t>
            </a:r>
            <a:r>
              <a:rPr lang="tr-TR" sz="6000" b="1" dirty="0"/>
              <a:t>Dönem Konuları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Beşgen 2"/>
          <p:cNvSpPr/>
          <p:nvPr/>
        </p:nvSpPr>
        <p:spPr>
          <a:xfrm>
            <a:off x="1271464" y="2312876"/>
            <a:ext cx="3960440" cy="2520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8. Sınıf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</TotalTime>
  <Words>679</Words>
  <Application>Microsoft Office PowerPoint</Application>
  <PresentationFormat>Geniş ekran</PresentationFormat>
  <Paragraphs>190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abdullah caymaz</cp:lastModifiedBy>
  <cp:revision>297</cp:revision>
  <dcterms:created xsi:type="dcterms:W3CDTF">2014-09-22T14:05:42Z</dcterms:created>
  <dcterms:modified xsi:type="dcterms:W3CDTF">2023-06-01T09:11:16Z</dcterms:modified>
</cp:coreProperties>
</file>